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67" r:id="rId6"/>
    <p:sldId id="259" r:id="rId7"/>
    <p:sldId id="260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78" y="1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F2C36-3E25-4DA6-A2D8-4BA1A156FA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 NUMBERS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DD869-20E6-4AE9-B953-A627FA8611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3483533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480" y="853440"/>
            <a:ext cx="4373880" cy="1102360"/>
          </a:xfrm>
        </p:spPr>
        <p:txBody>
          <a:bodyPr>
            <a:normAutofit fontScale="90000"/>
          </a:bodyPr>
          <a:lstStyle/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028" y="1879600"/>
            <a:ext cx="11859943" cy="369513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Students will distinguish between rational and irrational numbers.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Students will calculate the decimal expansion of a fraction, the      </a:t>
            </a:r>
          </a:p>
          <a:p>
            <a:pPr marL="0" indent="0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faction of a terminating decimal expansion, and the fraction of a </a:t>
            </a:r>
          </a:p>
          <a:p>
            <a:pPr marL="0" indent="0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repeating decimal expansion.</a:t>
            </a:r>
          </a:p>
        </p:txBody>
      </p:sp>
    </p:spTree>
    <p:extLst>
      <p:ext uri="{BB962C8B-B14F-4D97-AF65-F5344CB8AC3E}">
        <p14:creationId xmlns:p14="http://schemas.microsoft.com/office/powerpoint/2010/main" val="2223456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33600" y="120240"/>
            <a:ext cx="7772400" cy="762000"/>
          </a:xfrm>
        </p:spPr>
        <p:txBody>
          <a:bodyPr>
            <a:no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6680" y="1074273"/>
            <a:ext cx="11902440" cy="1627280"/>
          </a:xfrm>
        </p:spPr>
        <p:txBody>
          <a:bodyPr>
            <a:normAutofit lnSpcReduction="10000"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Numbers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Numbers that can be written as 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fractions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rational numbers can be written as terminating or repeating decimals.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" y="2893586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 of Rational Numbers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82880" y="3619987"/>
                <a:ext cx="7696200" cy="2355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𝟗</m:t>
                        </m:r>
                      </m:den>
                    </m:f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𝟎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.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𝟒𝟒𝟒𝟒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…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7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𝟐𝟓</m:t>
                        </m:r>
                      </m:num>
                      <m:den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𝟔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.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𝟐𝟓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7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𝟗</m:t>
                        </m:r>
                      </m:e>
                    </m:rad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𝟑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" y="3619987"/>
                <a:ext cx="7696200" cy="23557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9604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233420" y="116840"/>
            <a:ext cx="5572760" cy="762000"/>
          </a:xfrm>
        </p:spPr>
        <p:txBody>
          <a:bodyPr>
            <a:no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00660" y="878840"/>
            <a:ext cx="11866880" cy="2226994"/>
          </a:xfrm>
        </p:spPr>
        <p:txBody>
          <a:bodyPr>
            <a:normAutofit lnSpcReduction="10000"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Irrational Numbers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Non-terminating, non-repeating decimals and 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cannot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 written as fractions.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square roots that are not perfect squares are irrational numbers.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4460" y="2929988"/>
            <a:ext cx="629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 of Irrational Numbers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00660" y="3576319"/>
                <a:ext cx="7696200" cy="2601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71500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=3.14159…</m:t>
                    </m:r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𝑒</m:t>
                    </m:r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=2.71828…</m:t>
                    </m:r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e>
                    </m:rad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=1.4142…</m:t>
                    </m:r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17</m:t>
                        </m:r>
                      </m:e>
                    </m:rad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=4.1231…</m:t>
                    </m:r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660" y="3576319"/>
                <a:ext cx="7696200" cy="26018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0525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66453" y="27042"/>
            <a:ext cx="7691120" cy="955993"/>
          </a:xfrm>
        </p:spPr>
        <p:txBody>
          <a:bodyPr>
            <a:no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Classify the Numbers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05919" y="1207442"/>
                <a:ext cx="81522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19" y="1207442"/>
                <a:ext cx="815223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05918" y="2333362"/>
                <a:ext cx="44082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18" y="2333362"/>
                <a:ext cx="440825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05918" y="3459282"/>
                <a:ext cx="440825" cy="12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18" y="3459282"/>
                <a:ext cx="440825" cy="12670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32344" y="5175172"/>
                <a:ext cx="72853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344" y="5175172"/>
                <a:ext cx="728533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373237" y="1192180"/>
                <a:ext cx="120866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 panose="02040503050406030204" pitchFamily="18" charset="0"/>
                        </a:rPr>
                        <m:t>0.43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237" y="1192180"/>
                <a:ext cx="1208664" cy="6771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373237" y="2318101"/>
                <a:ext cx="1615314" cy="692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 panose="02040503050406030204" pitchFamily="18" charset="0"/>
                        </a:rPr>
                        <m:t>0.</m:t>
                      </m:r>
                      <m:acc>
                        <m:accPr>
                          <m:chr m:val="̅"/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152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237" y="2318101"/>
                <a:ext cx="1615314" cy="6923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373238" y="3739005"/>
                <a:ext cx="235269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 panose="02040503050406030204" pitchFamily="18" charset="0"/>
                        </a:rPr>
                        <m:t>0.1535…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238" y="3739005"/>
                <a:ext cx="2352695" cy="6771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746542" y="4979668"/>
                <a:ext cx="440825" cy="1155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6542" y="4979668"/>
                <a:ext cx="440825" cy="11552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7203451" y="1135980"/>
                <a:ext cx="1463799" cy="7567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3451" y="1135980"/>
                <a:ext cx="1463799" cy="75674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7203450" y="2261900"/>
                <a:ext cx="838627" cy="7567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3450" y="2261900"/>
                <a:ext cx="838627" cy="75674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7203449" y="3685796"/>
                <a:ext cx="140936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3449" y="3685796"/>
                <a:ext cx="1409360" cy="67710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7517798" y="4867266"/>
                <a:ext cx="780662" cy="1267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7798" y="4867266"/>
                <a:ext cx="780662" cy="126765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4846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322320" y="0"/>
            <a:ext cx="5323840" cy="884238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Decimal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1085" y="884238"/>
            <a:ext cx="11882120" cy="990600"/>
          </a:xfrm>
        </p:spPr>
        <p:txBody>
          <a:bodyPr>
            <a:no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find the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decimal expansion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 fraction, divide the numerator by the denominator.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41085" y="1935481"/>
                <a:ext cx="1803400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𝟐𝟓</m:t>
                        </m:r>
                      </m:den>
                    </m:f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85" y="1935481"/>
                <a:ext cx="1803400" cy="892552"/>
              </a:xfrm>
              <a:prstGeom prst="rect">
                <a:avLst/>
              </a:prstGeom>
              <a:blipFill>
                <a:blip r:embed="rId2"/>
                <a:stretch>
                  <a:fillRect l="-10811" b="-17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06185" y="4029968"/>
                <a:ext cx="1473200" cy="901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85" y="4029968"/>
                <a:ext cx="1473200" cy="901016"/>
              </a:xfrm>
              <a:prstGeom prst="rect">
                <a:avLst/>
              </a:prstGeom>
              <a:blipFill>
                <a:blip r:embed="rId3"/>
                <a:stretch>
                  <a:fillRect l="-13223" b="-175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251633" y="1936955"/>
                <a:ext cx="1647767" cy="891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1633" y="1936955"/>
                <a:ext cx="1647767" cy="891078"/>
              </a:xfrm>
              <a:prstGeom prst="rect">
                <a:avLst/>
              </a:prstGeom>
              <a:blipFill>
                <a:blip r:embed="rId4"/>
                <a:stretch>
                  <a:fillRect l="-11852" b="-18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6251633" y="4029968"/>
                <a:ext cx="1669935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𝟐𝟒</m:t>
                        </m:r>
                      </m:den>
                    </m:f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1633" y="4029968"/>
                <a:ext cx="1669935" cy="889924"/>
              </a:xfrm>
              <a:prstGeom prst="rect">
                <a:avLst/>
              </a:prstGeom>
              <a:blipFill>
                <a:blip r:embed="rId5"/>
                <a:stretch>
                  <a:fillRect l="-11722" b="-18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202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70860" y="0"/>
            <a:ext cx="6050280" cy="884238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Decimal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440" y="763336"/>
            <a:ext cx="11968480" cy="990600"/>
          </a:xfrm>
        </p:spPr>
        <p:txBody>
          <a:bodyPr>
            <a:no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terminating decimal expansion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 be written as a fraction by using the value of its smallest decimal place.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1440" y="2064834"/>
                <a:ext cx="23672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Ex.5)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𝟎</m:t>
                    </m:r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.</m:t>
                    </m:r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𝟒𝟐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" y="2064834"/>
                <a:ext cx="2367280" cy="646331"/>
              </a:xfrm>
              <a:prstGeom prst="rect">
                <a:avLst/>
              </a:prstGeom>
              <a:blipFill>
                <a:blip r:embed="rId2"/>
                <a:stretch>
                  <a:fillRect l="-8247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3522573-1222-4068-BAD5-434B9009B547}"/>
                  </a:ext>
                </a:extLst>
              </p:cNvPr>
              <p:cNvSpPr txBox="1"/>
              <p:nvPr/>
            </p:nvSpPr>
            <p:spPr>
              <a:xfrm>
                <a:off x="6075680" y="2064833"/>
                <a:ext cx="20269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Ex.6)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𝟎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.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𝟑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3522573-1222-4068-BAD5-434B9009B5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5680" y="2064833"/>
                <a:ext cx="2026920" cy="646331"/>
              </a:xfrm>
              <a:prstGeom prst="rect">
                <a:avLst/>
              </a:prstGeom>
              <a:blipFill>
                <a:blip r:embed="rId3"/>
                <a:stretch>
                  <a:fillRect l="-9639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199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70860" y="0"/>
            <a:ext cx="6050280" cy="79248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Decimal Expansion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A3FAD7E-FC27-4D63-96C1-45799E185B44}"/>
              </a:ext>
            </a:extLst>
          </p:cNvPr>
          <p:cNvSpPr txBox="1">
            <a:spLocks/>
          </p:cNvSpPr>
          <p:nvPr/>
        </p:nvSpPr>
        <p:spPr>
          <a:xfrm>
            <a:off x="132080" y="792480"/>
            <a:ext cx="11816080" cy="99060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repeating decimal expansion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 be written as a fraction by writing the repeating number in the numerator and digits of the number 9 in the denominator.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6FEB53-5CA5-4E56-B13C-634D956D13B6}"/>
                  </a:ext>
                </a:extLst>
              </p:cNvPr>
              <p:cNvSpPr txBox="1"/>
              <p:nvPr/>
            </p:nvSpPr>
            <p:spPr>
              <a:xfrm>
                <a:off x="238760" y="2251753"/>
                <a:ext cx="1894840" cy="647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Ex.8) </a:t>
                </a:r>
                <a14:m>
                  <m:oMath xmlns:m="http://schemas.openxmlformats.org/officeDocument/2006/math">
                    <m:r>
                      <a:rPr lang="en-US" sz="36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0</m:t>
                    </m:r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.</m:t>
                    </m:r>
                    <m:acc>
                      <m:accPr>
                        <m:chr m:val="̅"/>
                        <m:ctrlP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6</m:t>
                        </m:r>
                      </m:e>
                    </m:acc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6FEB53-5CA5-4E56-B13C-634D956D1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760" y="2251753"/>
                <a:ext cx="1894840" cy="647613"/>
              </a:xfrm>
              <a:prstGeom prst="rect">
                <a:avLst/>
              </a:prstGeom>
              <a:blipFill>
                <a:blip r:embed="rId2"/>
                <a:stretch>
                  <a:fillRect l="-9968" t="-14019" b="-41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6FE160C-C180-4596-BDB2-AD7656E13997}"/>
                  </a:ext>
                </a:extLst>
              </p:cNvPr>
              <p:cNvSpPr txBox="1"/>
              <p:nvPr/>
            </p:nvSpPr>
            <p:spPr>
              <a:xfrm>
                <a:off x="238760" y="4165600"/>
                <a:ext cx="2453640" cy="647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Ex.9) </a:t>
                </a:r>
                <a14:m>
                  <m:oMath xmlns:m="http://schemas.openxmlformats.org/officeDocument/2006/math">
                    <m:r>
                      <a:rPr lang="en-US" sz="36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0</m:t>
                    </m:r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.</m:t>
                    </m:r>
                    <m:acc>
                      <m:accPr>
                        <m:chr m:val="̅"/>
                        <m:ctrlP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123</m:t>
                        </m:r>
                      </m:e>
                    </m:acc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6FE160C-C180-4596-BDB2-AD7656E139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760" y="4165600"/>
                <a:ext cx="2453640" cy="647613"/>
              </a:xfrm>
              <a:prstGeom prst="rect">
                <a:avLst/>
              </a:prstGeom>
              <a:blipFill>
                <a:blip r:embed="rId3"/>
                <a:stretch>
                  <a:fillRect l="-7692" t="-14019" b="-41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3691508-0ABC-46C2-8688-6CE4E81BC742}"/>
                  </a:ext>
                </a:extLst>
              </p:cNvPr>
              <p:cNvSpPr txBox="1"/>
              <p:nvPr/>
            </p:nvSpPr>
            <p:spPr>
              <a:xfrm>
                <a:off x="6096000" y="2246110"/>
                <a:ext cx="2301240" cy="658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Ex.10)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𝟎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.</m:t>
                    </m:r>
                    <m:acc>
                      <m:accPr>
                        <m:chr m:val="̅"/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</m:e>
                    </m:acc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3691508-0ABC-46C2-8688-6CE4E81BC7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246110"/>
                <a:ext cx="2301240" cy="658898"/>
              </a:xfrm>
              <a:prstGeom prst="rect">
                <a:avLst/>
              </a:prstGeom>
              <a:blipFill>
                <a:blip r:embed="rId4"/>
                <a:stretch>
                  <a:fillRect l="-8466" t="-11927" b="-40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843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</TotalTime>
  <Words>281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REAL NUMBERS</vt:lpstr>
      <vt:lpstr>Objectives</vt:lpstr>
      <vt:lpstr>Rational Numbers</vt:lpstr>
      <vt:lpstr>Irrational Numbers</vt:lpstr>
      <vt:lpstr>Classify the Numbers</vt:lpstr>
      <vt:lpstr>Decimal Expansion</vt:lpstr>
      <vt:lpstr>Decimal Expansion</vt:lpstr>
      <vt:lpstr>Decimal Expansion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NUMBERS</dc:title>
  <dc:creator>Michael Kuniega</dc:creator>
  <cp:lastModifiedBy>Michael Kuniega</cp:lastModifiedBy>
  <cp:revision>2</cp:revision>
  <dcterms:created xsi:type="dcterms:W3CDTF">2019-10-26T00:31:24Z</dcterms:created>
  <dcterms:modified xsi:type="dcterms:W3CDTF">2019-10-26T00:48:47Z</dcterms:modified>
</cp:coreProperties>
</file>